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Graduate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Graduat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Graduate"/>
                <a:ea typeface="Graduate"/>
                <a:cs typeface="Graduate"/>
                <a:sym typeface="Graduate"/>
              </a:rPr>
              <a:t>To move slides, click and drag them over on the slide </a:t>
            </a:r>
            <a:r>
              <a:rPr lang="en">
                <a:solidFill>
                  <a:schemeClr val="accent3"/>
                </a:solidFill>
                <a:latin typeface="Graduate"/>
                <a:ea typeface="Graduate"/>
                <a:cs typeface="Graduate"/>
                <a:sym typeface="Graduate"/>
              </a:rPr>
              <a:t>manager</a:t>
            </a:r>
            <a:r>
              <a:rPr lang="en">
                <a:solidFill>
                  <a:schemeClr val="accent3"/>
                </a:solidFill>
                <a:latin typeface="Graduate"/>
                <a:ea typeface="Graduate"/>
                <a:cs typeface="Graduate"/>
                <a:sym typeface="Graduate"/>
              </a:rPr>
              <a:t> on the left side. </a:t>
            </a:r>
            <a:endParaRPr>
              <a:solidFill>
                <a:schemeClr val="accent3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subTitle"/>
          </p:nvPr>
        </p:nvSpPr>
        <p:spPr>
          <a:xfrm>
            <a:off x="350850" y="96575"/>
            <a:ext cx="84423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9D9D9"/>
                </a:solidFill>
                <a:latin typeface="Graduate"/>
                <a:ea typeface="Graduate"/>
                <a:cs typeface="Graduate"/>
                <a:sym typeface="Graduate"/>
              </a:rPr>
              <a:t>These people need to get themselves in the right order if they are to be useful in trigonometry: </a:t>
            </a:r>
            <a:r>
              <a:rPr b="1" lang="en" sz="2400">
                <a:solidFill>
                  <a:srgbClr val="D9D9D9"/>
                </a:solidFill>
                <a:latin typeface="Graduate"/>
                <a:ea typeface="Graduate"/>
                <a:cs typeface="Graduate"/>
                <a:sym typeface="Graduate"/>
              </a:rPr>
              <a:t>(Drag slides to rearrange)</a:t>
            </a:r>
            <a:endParaRPr>
              <a:solidFill>
                <a:srgbClr val="999999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775" y="1928325"/>
            <a:ext cx="3206125" cy="29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3726550" y="2276075"/>
            <a:ext cx="4942500" cy="10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STEVE SMITH</a:t>
            </a:r>
            <a:endParaRPr b="1"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- Australian Cricket Captain</a:t>
            </a:r>
            <a:endParaRPr b="1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4294967295" type="subTitle"/>
          </p:nvPr>
        </p:nvSpPr>
        <p:spPr>
          <a:xfrm>
            <a:off x="350850" y="96575"/>
            <a:ext cx="84423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D9D9D9"/>
                </a:solidFill>
                <a:latin typeface="Graduate"/>
                <a:ea typeface="Graduate"/>
                <a:cs typeface="Graduate"/>
                <a:sym typeface="Graduate"/>
              </a:rPr>
              <a:t>These people need to get themselves in the right order if they are to be useful in trigonometry:(Drag slides to rearrange)</a:t>
            </a:r>
            <a:endParaRPr>
              <a:solidFill>
                <a:srgbClr val="999999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4016625" y="2387625"/>
            <a:ext cx="2744700" cy="10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TAYLOR SWIFT</a:t>
            </a:r>
            <a:endParaRPr b="1" sz="3000">
              <a:solidFill>
                <a:srgbClr val="FFFFFF"/>
              </a:solidFill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600" y="1148625"/>
            <a:ext cx="2945725" cy="36784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-448150" y="336100"/>
            <a:ext cx="58665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4294967295" type="subTitle"/>
          </p:nvPr>
        </p:nvSpPr>
        <p:spPr>
          <a:xfrm>
            <a:off x="350850" y="96575"/>
            <a:ext cx="84423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D9D9D9"/>
                </a:solidFill>
                <a:latin typeface="Graduate"/>
                <a:ea typeface="Graduate"/>
                <a:cs typeface="Graduate"/>
                <a:sym typeface="Graduate"/>
              </a:rPr>
              <a:t>These people need to get themselves in the right order if they are to be useful in trigonometry: (Drag slides to rearrange)</a:t>
            </a:r>
            <a:endParaRPr sz="2400">
              <a:solidFill>
                <a:srgbClr val="999999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750" y="1457011"/>
            <a:ext cx="2744700" cy="350328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4674900" y="2164500"/>
            <a:ext cx="2744700" cy="10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OSCAR</a:t>
            </a:r>
            <a:endParaRPr b="1"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AA84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4294967295" type="subTitle"/>
          </p:nvPr>
        </p:nvSpPr>
        <p:spPr>
          <a:xfrm>
            <a:off x="350850" y="96575"/>
            <a:ext cx="84423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D9D9D9"/>
                </a:solidFill>
                <a:latin typeface="Graduate"/>
                <a:ea typeface="Graduate"/>
                <a:cs typeface="Graduate"/>
                <a:sym typeface="Graduate"/>
              </a:rPr>
              <a:t>These people need to get themselves in the right order if they are to be useful in trigonometry:</a:t>
            </a:r>
            <a:r>
              <a:rPr b="1" lang="en" sz="2400">
                <a:solidFill>
                  <a:srgbClr val="D9D9D9"/>
                </a:solidFill>
                <a:latin typeface="Graduate"/>
                <a:ea typeface="Graduate"/>
                <a:cs typeface="Graduate"/>
                <a:sym typeface="Graduate"/>
              </a:rPr>
              <a:t>(Drag slides to rearrange)</a:t>
            </a:r>
            <a:endParaRPr sz="2400">
              <a:solidFill>
                <a:srgbClr val="999999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425" y="1448475"/>
            <a:ext cx="2453400" cy="34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4016625" y="2387625"/>
            <a:ext cx="2744700" cy="10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HARRY POTTER</a:t>
            </a:r>
            <a:endParaRPr b="1"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E7CC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4294967295" type="subTitle"/>
          </p:nvPr>
        </p:nvSpPr>
        <p:spPr>
          <a:xfrm>
            <a:off x="350850" y="96575"/>
            <a:ext cx="84423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D9D9D9"/>
                </a:solidFill>
                <a:latin typeface="Graduate"/>
                <a:ea typeface="Graduate"/>
                <a:cs typeface="Graduate"/>
                <a:sym typeface="Graduate"/>
              </a:rPr>
              <a:t>These people need to get themselves in the right order if they are to be useful in trigonometry:</a:t>
            </a:r>
            <a:r>
              <a:rPr b="1" lang="en" sz="2400">
                <a:solidFill>
                  <a:srgbClr val="D9D9D9"/>
                </a:solidFill>
                <a:latin typeface="Graduate"/>
                <a:ea typeface="Graduate"/>
                <a:cs typeface="Graduate"/>
                <a:sym typeface="Graduate"/>
              </a:rPr>
              <a:t>(Drag slides to rearrange)</a:t>
            </a:r>
            <a:endParaRPr sz="2400">
              <a:solidFill>
                <a:srgbClr val="999999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500" y="1515425"/>
            <a:ext cx="2376401" cy="35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4429450" y="2186850"/>
            <a:ext cx="21981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ANTMAN</a:t>
            </a:r>
            <a:endParaRPr b="1"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4294967295" type="subTitle"/>
          </p:nvPr>
        </p:nvSpPr>
        <p:spPr>
          <a:xfrm>
            <a:off x="350850" y="96575"/>
            <a:ext cx="84423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D9D9D9"/>
                </a:solidFill>
                <a:latin typeface="Graduate"/>
                <a:ea typeface="Graduate"/>
                <a:cs typeface="Graduate"/>
                <a:sym typeface="Graduate"/>
              </a:rPr>
              <a:t>These people need to get themselves in the right order if they are to be useful in trigonometry: (Drag slides to rearrange)</a:t>
            </a:r>
            <a:endParaRPr sz="2400">
              <a:solidFill>
                <a:srgbClr val="999999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55" y="1416800"/>
            <a:ext cx="2627600" cy="33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4674900" y="2164500"/>
            <a:ext cx="2744700" cy="10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OSCAR</a:t>
            </a:r>
            <a:endParaRPr b="1"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C78D8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4294967295" type="subTitle"/>
          </p:nvPr>
        </p:nvSpPr>
        <p:spPr>
          <a:xfrm>
            <a:off x="350850" y="96575"/>
            <a:ext cx="84423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D9D9D9"/>
                </a:solidFill>
                <a:latin typeface="Graduate"/>
                <a:ea typeface="Graduate"/>
                <a:cs typeface="Graduate"/>
                <a:sym typeface="Graduate"/>
              </a:rPr>
              <a:t>These people need to get themselves in the right order if they are to be useful in trigonometry:</a:t>
            </a:r>
            <a:r>
              <a:rPr b="1" lang="en" sz="2400">
                <a:solidFill>
                  <a:srgbClr val="D9D9D9"/>
                </a:solidFill>
                <a:latin typeface="Graduate"/>
                <a:ea typeface="Graduate"/>
                <a:cs typeface="Graduate"/>
                <a:sym typeface="Graduate"/>
              </a:rPr>
              <a:t>(Drag slides to rearrange)</a:t>
            </a:r>
            <a:endParaRPr sz="2400">
              <a:solidFill>
                <a:srgbClr val="999999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401" y="1651174"/>
            <a:ext cx="4471851" cy="29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5288550" y="2209150"/>
            <a:ext cx="2744700" cy="10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CATWOMAN</a:t>
            </a:r>
            <a:endParaRPr b="1"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AA84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4294967295" type="subTitle"/>
          </p:nvPr>
        </p:nvSpPr>
        <p:spPr>
          <a:xfrm>
            <a:off x="350850" y="96575"/>
            <a:ext cx="84423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D9D9D9"/>
                </a:solidFill>
                <a:latin typeface="Graduate"/>
                <a:ea typeface="Graduate"/>
                <a:cs typeface="Graduate"/>
                <a:sym typeface="Graduate"/>
              </a:rPr>
              <a:t>These people need to get themselves in the right order if they are to be useful in trigonometry:(Drag slides to rearrange)</a:t>
            </a:r>
            <a:endParaRPr sz="2400">
              <a:solidFill>
                <a:srgbClr val="999999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425" y="1448475"/>
            <a:ext cx="2453400" cy="34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4016625" y="2387625"/>
            <a:ext cx="2744700" cy="10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HARRY POTTER</a:t>
            </a:r>
            <a:endParaRPr b="1"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E7CC3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4294967295" type="subTitle"/>
          </p:nvPr>
        </p:nvSpPr>
        <p:spPr>
          <a:xfrm>
            <a:off x="350850" y="96575"/>
            <a:ext cx="84423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D9D9D9"/>
                </a:solidFill>
                <a:latin typeface="Graduate"/>
                <a:ea typeface="Graduate"/>
                <a:cs typeface="Graduate"/>
                <a:sym typeface="Graduate"/>
              </a:rPr>
              <a:t>These people need to get themselves in the right order if they are to be useful in trigonometry:(Drag slides to rearrange)</a:t>
            </a:r>
            <a:endParaRPr sz="2400">
              <a:solidFill>
                <a:srgbClr val="999999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500" y="1515425"/>
            <a:ext cx="2376401" cy="35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4429450" y="2186850"/>
            <a:ext cx="21981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ANTMAN</a:t>
            </a:r>
            <a:endParaRPr b="1"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